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140" d="100"/>
          <a:sy n="140" d="100"/>
        </p:scale>
        <p:origin x="-139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DC34-6F90-4A31-BD48-309EDA634D0F}" type="datetimeFigureOut">
              <a:rPr lang="da-DK" smtClean="0"/>
              <a:t>05-09-2017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3C17-BC33-44D0-8FA8-2BFFEE02FE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031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DC34-6F90-4A31-BD48-309EDA634D0F}" type="datetimeFigureOut">
              <a:rPr lang="da-DK" smtClean="0"/>
              <a:t>05-09-2017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3C17-BC33-44D0-8FA8-2BFFEE02FE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327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DC34-6F90-4A31-BD48-309EDA634D0F}" type="datetimeFigureOut">
              <a:rPr lang="da-DK" smtClean="0"/>
              <a:t>05-09-2017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3C17-BC33-44D0-8FA8-2BFFEE02FE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22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DC34-6F90-4A31-BD48-309EDA634D0F}" type="datetimeFigureOut">
              <a:rPr lang="da-DK" smtClean="0"/>
              <a:t>05-09-2017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3C17-BC33-44D0-8FA8-2BFFEE02FE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755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DC34-6F90-4A31-BD48-309EDA634D0F}" type="datetimeFigureOut">
              <a:rPr lang="da-DK" smtClean="0"/>
              <a:t>05-09-2017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3C17-BC33-44D0-8FA8-2BFFEE02FE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975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DC34-6F90-4A31-BD48-309EDA634D0F}" type="datetimeFigureOut">
              <a:rPr lang="da-DK" smtClean="0"/>
              <a:t>05-09-2017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3C17-BC33-44D0-8FA8-2BFFEE02FE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701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DC34-6F90-4A31-BD48-309EDA634D0F}" type="datetimeFigureOut">
              <a:rPr lang="da-DK" smtClean="0"/>
              <a:t>05-09-2017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3C17-BC33-44D0-8FA8-2BFFEE02FE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303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DC34-6F90-4A31-BD48-309EDA634D0F}" type="datetimeFigureOut">
              <a:rPr lang="da-DK" smtClean="0"/>
              <a:t>05-09-2017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3C17-BC33-44D0-8FA8-2BFFEE02FE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656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DC34-6F90-4A31-BD48-309EDA634D0F}" type="datetimeFigureOut">
              <a:rPr lang="da-DK" smtClean="0"/>
              <a:t>05-09-2017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3C17-BC33-44D0-8FA8-2BFFEE02FE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504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DC34-6F90-4A31-BD48-309EDA634D0F}" type="datetimeFigureOut">
              <a:rPr lang="da-DK" smtClean="0"/>
              <a:t>05-09-2017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3C17-BC33-44D0-8FA8-2BFFEE02FE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771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DC34-6F90-4A31-BD48-309EDA634D0F}" type="datetimeFigureOut">
              <a:rPr lang="da-DK" smtClean="0"/>
              <a:t>05-09-2017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3C17-BC33-44D0-8FA8-2BFFEE02FE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292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7DC34-6F90-4A31-BD48-309EDA634D0F}" type="datetimeFigureOut">
              <a:rPr lang="da-DK" smtClean="0"/>
              <a:t>05-09-2017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A3C17-BC33-44D0-8FA8-2BFFEE02FE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713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Kemibrug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En kort introduktion.</a:t>
            </a:r>
          </a:p>
          <a:p>
            <a:r>
              <a:rPr lang="da-DK" dirty="0" smtClean="0"/>
              <a:t>Kim Olesen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44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05" y="171967"/>
            <a:ext cx="9068697" cy="651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0" y="184865"/>
            <a:ext cx="8963526" cy="644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3" y="139925"/>
            <a:ext cx="9156032" cy="6591188"/>
          </a:xfrm>
          <a:prstGeom prst="rect">
            <a:avLst/>
          </a:prstGeom>
        </p:spPr>
      </p:pic>
      <p:sp>
        <p:nvSpPr>
          <p:cNvPr id="3" name="Venstrepil 2"/>
          <p:cNvSpPr/>
          <p:nvPr/>
        </p:nvSpPr>
        <p:spPr>
          <a:xfrm>
            <a:off x="8093121" y="2784143"/>
            <a:ext cx="1074133" cy="1879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/>
          <p:cNvSpPr txBox="1"/>
          <p:nvPr/>
        </p:nvSpPr>
        <p:spPr>
          <a:xfrm>
            <a:off x="9167255" y="2725859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>
                <a:solidFill>
                  <a:srgbClr val="FF0000"/>
                </a:solidFill>
              </a:rPr>
              <a:t>eks</a:t>
            </a:r>
            <a:endParaRPr lang="da-DK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0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64" y="132003"/>
            <a:ext cx="9192126" cy="6584019"/>
          </a:xfrm>
          <a:prstGeom prst="rect">
            <a:avLst/>
          </a:prstGeom>
        </p:spPr>
      </p:pic>
      <p:sp>
        <p:nvSpPr>
          <p:cNvPr id="3" name="Afrundet rektangel 2"/>
          <p:cNvSpPr/>
          <p:nvPr/>
        </p:nvSpPr>
        <p:spPr>
          <a:xfrm>
            <a:off x="2995684" y="1644556"/>
            <a:ext cx="2286000" cy="5390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34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579" y="114625"/>
            <a:ext cx="9276347" cy="66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42" y="155897"/>
            <a:ext cx="9192127" cy="65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57" y="132347"/>
            <a:ext cx="8835597" cy="6408584"/>
          </a:xfrm>
          <a:prstGeom prst="rect">
            <a:avLst/>
          </a:prstGeom>
        </p:spPr>
      </p:pic>
      <p:sp>
        <p:nvSpPr>
          <p:cNvPr id="3" name="Opadgående pil 2"/>
          <p:cNvSpPr/>
          <p:nvPr/>
        </p:nvSpPr>
        <p:spPr>
          <a:xfrm>
            <a:off x="9021170" y="846161"/>
            <a:ext cx="416257" cy="83933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Opadgående pil 3"/>
          <p:cNvSpPr/>
          <p:nvPr/>
        </p:nvSpPr>
        <p:spPr>
          <a:xfrm>
            <a:off x="2370161" y="1326107"/>
            <a:ext cx="416257" cy="83933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47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06" y="151957"/>
            <a:ext cx="8915400" cy="6461131"/>
          </a:xfrm>
          <a:prstGeom prst="rect">
            <a:avLst/>
          </a:prstGeom>
        </p:spPr>
      </p:pic>
      <p:sp>
        <p:nvSpPr>
          <p:cNvPr id="3" name="Højrepil 2"/>
          <p:cNvSpPr/>
          <p:nvPr/>
        </p:nvSpPr>
        <p:spPr>
          <a:xfrm>
            <a:off x="4000591" y="2035313"/>
            <a:ext cx="433136" cy="962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69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05" y="162711"/>
            <a:ext cx="8926178" cy="6327823"/>
          </a:xfrm>
          <a:prstGeom prst="rect">
            <a:avLst/>
          </a:prstGeom>
        </p:spPr>
      </p:pic>
      <p:sp>
        <p:nvSpPr>
          <p:cNvPr id="3" name="Venstrepil 2"/>
          <p:cNvSpPr/>
          <p:nvPr/>
        </p:nvSpPr>
        <p:spPr>
          <a:xfrm>
            <a:off x="4487779" y="2093495"/>
            <a:ext cx="433137" cy="8422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6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862" y="167151"/>
            <a:ext cx="8981921" cy="641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390" y="109277"/>
            <a:ext cx="9303167" cy="6645954"/>
          </a:xfrm>
          <a:prstGeom prst="rect">
            <a:avLst/>
          </a:prstGeom>
        </p:spPr>
      </p:pic>
      <p:sp>
        <p:nvSpPr>
          <p:cNvPr id="5" name="Opadbøjet pil 4"/>
          <p:cNvSpPr/>
          <p:nvPr/>
        </p:nvSpPr>
        <p:spPr>
          <a:xfrm rot="10800000" flipH="1">
            <a:off x="10897736" y="2913638"/>
            <a:ext cx="327547" cy="607326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11225283" y="3093401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/>
              <a:t>Rul</a:t>
            </a:r>
          </a:p>
          <a:p>
            <a:r>
              <a:rPr lang="da-DK" sz="1000" dirty="0" smtClean="0"/>
              <a:t>ned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22981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86" y="108284"/>
            <a:ext cx="9289114" cy="6637579"/>
          </a:xfrm>
          <a:prstGeom prst="rect">
            <a:avLst/>
          </a:prstGeom>
        </p:spPr>
      </p:pic>
      <p:sp>
        <p:nvSpPr>
          <p:cNvPr id="3" name="Venstrepil 2"/>
          <p:cNvSpPr/>
          <p:nvPr/>
        </p:nvSpPr>
        <p:spPr>
          <a:xfrm>
            <a:off x="4776537" y="6232358"/>
            <a:ext cx="457200" cy="13234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36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52" y="139526"/>
            <a:ext cx="9216190" cy="661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243" y="140896"/>
            <a:ext cx="9051112" cy="6476472"/>
          </a:xfrm>
          <a:prstGeom prst="rect">
            <a:avLst/>
          </a:prstGeom>
        </p:spPr>
      </p:pic>
      <p:sp>
        <p:nvSpPr>
          <p:cNvPr id="3" name="Venstrepil 2"/>
          <p:cNvSpPr/>
          <p:nvPr/>
        </p:nvSpPr>
        <p:spPr>
          <a:xfrm>
            <a:off x="3111689" y="1549019"/>
            <a:ext cx="539087" cy="32072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Opadgående pil 3"/>
          <p:cNvSpPr/>
          <p:nvPr/>
        </p:nvSpPr>
        <p:spPr>
          <a:xfrm>
            <a:off x="9034817" y="1023582"/>
            <a:ext cx="525439" cy="75062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99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10</Words>
  <Application>Microsoft Office PowerPoint</Application>
  <PresentationFormat>Widescreen</PresentationFormat>
  <Paragraphs>6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Kemibrug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Kemibrug</dc:title>
  <dc:creator>Kim Olesen</dc:creator>
  <cp:lastModifiedBy>Kim Olesen</cp:lastModifiedBy>
  <cp:revision>10</cp:revision>
  <dcterms:created xsi:type="dcterms:W3CDTF">2017-09-05T12:53:56Z</dcterms:created>
  <dcterms:modified xsi:type="dcterms:W3CDTF">2017-09-06T06:35:01Z</dcterms:modified>
</cp:coreProperties>
</file>